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19"/>
  </p:handoutMasterIdLst>
  <p:sldIdLst>
    <p:sldId id="326" r:id="rId2"/>
    <p:sldId id="327" r:id="rId3"/>
    <p:sldId id="324" r:id="rId4"/>
    <p:sldId id="325" r:id="rId5"/>
    <p:sldId id="302" r:id="rId6"/>
    <p:sldId id="310" r:id="rId7"/>
    <p:sldId id="319" r:id="rId8"/>
    <p:sldId id="320" r:id="rId9"/>
    <p:sldId id="321" r:id="rId10"/>
    <p:sldId id="311" r:id="rId11"/>
    <p:sldId id="312" r:id="rId12"/>
    <p:sldId id="313" r:id="rId13"/>
    <p:sldId id="317" r:id="rId14"/>
    <p:sldId id="315" r:id="rId15"/>
    <p:sldId id="318" r:id="rId16"/>
    <p:sldId id="322" r:id="rId17"/>
    <p:sldId id="323" r:id="rId18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110" d="100"/>
          <a:sy n="110" d="100"/>
        </p:scale>
        <p:origin x="12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979D7C-1E70-43A0-AFE7-255B86B0D245}" type="datetimeFigureOut">
              <a:rPr lang="en-US" smtClean="0"/>
              <a:pPr/>
              <a:t>8/30/2015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6A926-F039-40C7-8B50-98CF889022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1616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pPr/>
              <a:t>8/30/2015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pPr/>
              <a:t>8/30/2015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pPr/>
              <a:t>8/30/2015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pPr/>
              <a:t>8/30/2015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pPr/>
              <a:t>8/30/2015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pPr/>
              <a:t>8/30/2015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B9429B2-D6B8-4DDF-B16B-2CD670898F43}" type="datetimeFigureOut">
              <a:rPr lang="en-US" smtClean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AF6C305-DF58-43C7-B886-12E1F40581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075" y="1138237"/>
            <a:ext cx="6419850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1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4408" y="1676400"/>
            <a:ext cx="70316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Standard 1 – Teaching Diverse Students</a:t>
            </a:r>
            <a:endParaRPr lang="en-US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86000"/>
            <a:ext cx="7913686" cy="408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41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9262" y="1631786"/>
            <a:ext cx="6703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Standard 2 – Content Area Knowledge</a:t>
            </a:r>
            <a:endParaRPr lang="en-US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86000"/>
            <a:ext cx="7838730" cy="402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44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9262" y="1637944"/>
            <a:ext cx="67185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Standard 3 – Differentiated Instruction</a:t>
            </a:r>
            <a:endParaRPr lang="en-US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86000"/>
            <a:ext cx="7315200" cy="374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46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9262" y="1637944"/>
            <a:ext cx="6255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Standard 4 – Learning Environment</a:t>
            </a:r>
            <a:endParaRPr lang="en-US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16" y="2286000"/>
            <a:ext cx="7813820" cy="404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23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9262" y="1637944"/>
            <a:ext cx="619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Standard 5 – Instructional Delivery </a:t>
            </a:r>
            <a:endParaRPr lang="en-US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86000"/>
            <a:ext cx="7457271" cy="374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5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079" y="1828800"/>
            <a:ext cx="6292793" cy="4191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11775" y="94741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Don’t wait until the last minute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19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295400"/>
            <a:ext cx="8458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Preparing for Practicum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Arrive promptly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Respect the designated parking spots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Sign in and out of the main office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Wear ID/Panther Card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Introduce yourself to the principal, office staff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Self-image as a teacher – dress, talk, disposition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Be willing to accept any and all responsibilities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ALWAYS notify your cooperating teacher and 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me (217-549-6656) of an absence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Be proactive vs. waiting to be told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603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295400"/>
            <a:ext cx="8494633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Preparing for Practicum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Weekly commentary to be e-mailed to me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later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than the following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Sunday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night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Not a diary, rather what worked? What didn’t? 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What changes would you make? Worries,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uccesses,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insights?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Include responses to commentary prompts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Schedule formal observation/evaluation on wiki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Schedule portfolio conference on wiki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Thank you card, note, small gift for cooperating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teacher on last day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Have fun!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649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457200"/>
            <a:ext cx="5894417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74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reativeappf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457200"/>
            <a:ext cx="4780024" cy="6193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itravelappf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457200"/>
            <a:ext cx="4913578" cy="60607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50" y="2362200"/>
            <a:ext cx="8229600" cy="35146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9262" y="1637944"/>
            <a:ext cx="65593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Your Electronic Portfolio on Live Text</a:t>
            </a:r>
            <a:endParaRPr lang="en-US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67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50" y="2362200"/>
            <a:ext cx="8229600" cy="35146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24008" y="1676400"/>
            <a:ext cx="3195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Table of Contents</a:t>
            </a:r>
            <a:endParaRPr lang="en-US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50" y="2362200"/>
            <a:ext cx="8229600" cy="365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3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8157"/>
            <a:ext cx="8839199" cy="657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19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93" y="84745"/>
            <a:ext cx="8943395" cy="6718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38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533400"/>
            <a:ext cx="5499941" cy="586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55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1941</TotalTime>
  <Words>106</Words>
  <Application>Microsoft Office PowerPoint</Application>
  <PresentationFormat>On-screen Show (4:3)</PresentationFormat>
  <Paragraphs>31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Candara</vt:lpstr>
      <vt:lpstr>Symbol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Eastern Illinois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MLE 3110 Curriculum and Instruction in Middle Level School Mr. Timothy McCollum</dc:title>
  <dc:creator>EIU</dc:creator>
  <cp:lastModifiedBy>Timothy D McCollum</cp:lastModifiedBy>
  <cp:revision>116</cp:revision>
  <cp:lastPrinted>2011-09-07T15:23:35Z</cp:lastPrinted>
  <dcterms:created xsi:type="dcterms:W3CDTF">2015-08-30T22:38:42Z</dcterms:created>
  <dcterms:modified xsi:type="dcterms:W3CDTF">2015-08-31T01:37:23Z</dcterms:modified>
</cp:coreProperties>
</file>